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140" r:id="rId3"/>
    <p:sldId id="1141" r:id="rId4"/>
    <p:sldId id="1147" r:id="rId5"/>
    <p:sldId id="1148" r:id="rId6"/>
    <p:sldId id="1149" r:id="rId7"/>
    <p:sldId id="1150" r:id="rId8"/>
    <p:sldId id="1146" r:id="rId9"/>
    <p:sldId id="1151" r:id="rId10"/>
    <p:sldId id="1152" r:id="rId11"/>
    <p:sldId id="1153" r:id="rId12"/>
    <p:sldId id="1154" r:id="rId13"/>
    <p:sldId id="1155" r:id="rId14"/>
    <p:sldId id="1142" r:id="rId15"/>
    <p:sldId id="1156" r:id="rId16"/>
    <p:sldId id="1157" r:id="rId17"/>
    <p:sldId id="1143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05841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考查非谓语动词辨析。句意：每当我看到她在办公室时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她总是忙着工作。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吃饭；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玩耍；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思考；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工作。结合语境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这里指老师忙着工作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,work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最符合。故选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eating	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working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2637" y="361804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algn="dist"/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But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later, I began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my class teacher’s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my great surprise, she was much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dist"/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than I had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thought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 saw her in her office, she would be busy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algn="dist"/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she was correcting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test papers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sometimes, she was having a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dist"/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heart-to-heart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talk with a student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sometimes, she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lessons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seemed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she</a:t>
            </a:r>
          </a:p>
          <a:p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time to take a rest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38023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05841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考查代词辨析。句意：有时她在批改我们的试卷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their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们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our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我们的。作者是学生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老师批改的应是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的试卷。故选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	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2637" y="361804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algn="dist"/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But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later, I began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my class teacher’s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my great surprise, she was much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dist"/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than I had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thought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 saw her in her office, she would be busy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algn="dist"/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she was correcting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test papers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sometimes, she was having a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dist"/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heart-to-heart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talk with a student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sometimes, she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lessons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seemed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she</a:t>
            </a:r>
          </a:p>
          <a:p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time to take a rest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4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05841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考查动词词组辨析。句意：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有时她在备课。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wait for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等待；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prepare for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准备；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hope for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pay for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付款。结合语境可知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老师工作的一部分是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“preparing for her lessons”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备课。故选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082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waiting for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2637" y="361804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algn="dist"/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But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later, I began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my class teacher’s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my great surprise, she was much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dist"/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than I had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thought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 saw her in her office, she would be busy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algn="dist"/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she was correcting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test papers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sometimes, she was having a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dist"/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heart-to-heart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talk with a student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sometimes, she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lessons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seemed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she</a:t>
            </a:r>
          </a:p>
          <a:p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time to take a rest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446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0584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考查副词辨析。句意：她似乎从来没有时间休息！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never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从不；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always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总是；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usually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often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经常。前文描述老师忙碌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说明她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从不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休息。故选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082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2637" y="361804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algn="dist"/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But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later, I began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my class teacher’s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my great surprise, she was much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dist"/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than I had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thought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 saw her in her office, she would be busy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algn="dist"/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she was correcting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test papers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sometimes, she was having a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dist"/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heart-to-heart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talk with a student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sometimes, she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lessons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seemed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she</a:t>
            </a:r>
          </a:p>
          <a:p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time to take a rest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05819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4688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考查形容词辨析。句意：我想知道她为什么总是看起来那么不知疲倦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helpless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无助的；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careless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粗心的；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tireless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不知疲倦的；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hopeless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绝望的。描述老师的精神状态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,“tireless”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表达了老师积极、坚韧的品质。故选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68959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helpless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careless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tireless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hopeless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wondered why my teacher was always seem to be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though she was busy all 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realized that teaching was a meaningful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brings a teacher a sense of achievement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成就感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be able to improve many young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teacher would always feel happy each time his or her students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the difficult points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4644" y="308762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54976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4688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考查名词辨析。句意：教师能启迪许多年轻的心智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这给老师带来了成就感。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mind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思想；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body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身体；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head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头；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heart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心灵。教师的工作是启迪学生的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思想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,“minds”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最准确。故选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68959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bodies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wondered why my teacher was always seem to be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though she was busy all 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realized that teaching was a meaningful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brings a teacher a sense of achievement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成就感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be able to improve many young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teacher would always feel happy each time his or her students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the difficult points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2637" y="307666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5519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4688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考查动词辨析。句意：每当学生理解了所有难点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老师就会感到高兴。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面对；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discuss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讨论；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delete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删除；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understand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理解。表达学习成果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理解难点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是老师的教学目标。故选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68959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	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discuss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delete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wondered why my teacher was always seem to be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though she was busy all 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realized that teaching was a meaningful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brings a teacher a sense of achievement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成就感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be able to improve many young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teacher would always feel happy each time his or her students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the difficult points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3975" y="309532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927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考查连词辨析。句意：当老师虽然很辛苦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但我仍想成为一名老师。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并且；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因此。前后转折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8898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55594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 a teacher can be tiring,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still want to be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Perhaps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a long way to go, but I will never stop working hard for this dream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2637" y="309831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37143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84149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主要讲述了作者童年时误解老师的工作很清闲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后来逐渐理解老师既辛苦又伟大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更坚定地想成为一名教师的成长经历。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740" y="1484784"/>
            <a:ext cx="11090933" cy="1279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5841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考查动词辨析。句意：有时候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我甚至忘了做作业。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尝试；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agree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同意；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forget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忘记；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decide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决定。根据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“all I wanted to do was to play”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作者小时候只想着玩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经常会忘记写作业。故选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tried	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forgot	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was a little girl, all I wanted to do was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even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do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homework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course, my class teacher wouldn’t turn a blind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time, I wondered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could spend so much time supervising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监督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else to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my biggest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was to become a teacher, for it seemed that a teacher never needed to do any 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2637" y="361804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35207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05841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考查名词辨析。句意：当然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我的班主任不会对此视而不见。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ear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耳朵；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eye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眼睛；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鼻子；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mouth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嘴巴。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turn a blind eye to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视而不见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。她忘记写作业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老师当然不会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视而不见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2700338" algn="l"/>
                <a:tab pos="3689350" algn="l"/>
                <a:tab pos="6210300" algn="l"/>
                <a:tab pos="83423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	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mouth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2637" y="361804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was a little girl, all I wanted to do was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even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do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homework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course, my class teacher wouldn’t turn a blind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time, I wondered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could spend so much time supervising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监督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else to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my biggest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was to become a teacher, for it seemed that a teacher never needed to do any 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842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05841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考查疑问词辨析。句意：那时我在想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她怎么会花那么多时间来监督我。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怎样；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哪里；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什么时候。此处是表示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方式或原因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“how”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引导宾语从句。故选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	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2637" y="361804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746120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dist" eaLnBrk="1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was a little girl, all I wanted to do was to play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Sometimes, I even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do my homework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course, my class teacher wouldn’t turn a blind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this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that time, I wondered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could spend so much time supervising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监督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Didn’t she have</a:t>
            </a:r>
          </a:p>
          <a:p>
            <a:pPr eaLnBrk="1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else to do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my biggest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was to become a teacher, for it seemed that a teacher never needed to do any work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34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5841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考查代词辨析。句意：难道她没有别的事可做吗？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anything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任何事；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something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某事；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nothing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没事；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everything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所有事。</a:t>
            </a:r>
            <a:r>
              <a:rPr lang="zh-CN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孩子的视角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——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老师好像一天就只盯着自己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她没有别的事做吗？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否定句中通常使用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anything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was a little girl, all I wanted to do was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even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do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homework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course, my class teacher wouldn’t turn a blind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time, I wondered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could spend so much time supervising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监督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else to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my biggest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was to become a teacher, for it seemed that a teacher never needed to do any 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2637" y="361804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23622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5841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 所以我当时最大的梦想就是成为一名老师。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trouble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麻烦；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问题；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梦想；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爱好。根据上下文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这里表达的是作者童年时的理想职业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“dream”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最合适。故选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trouble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was a little girl, all I wanted to do was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even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do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homework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course, my class teacher wouldn’t turn a blind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time, I wondered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could spend so much time supervising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监督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else to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my biggest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was to become a teacher, for it seemed that a teacher never needed to do any 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2637" y="361804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57978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5841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考查动词词组辨析。句意：</a:t>
            </a:r>
            <a:r>
              <a:rPr lang="zh-CN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后来我开始关心老师的生活。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care about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关心；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talk about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谈论；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worry about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担心；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hear about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听说。根据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“began to”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表示态度的变化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,“care about”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表示开始关注老师。故选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082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 about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algn="dist"/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But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later, I began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my class teacher’s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my great surprise, she was much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dist"/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than I had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thought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 saw her in her office, she would be busy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algn="dist"/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she was correcting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test papers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sometimes, she was having a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dist"/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heart-to-heart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talk with a student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sometimes, she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lessons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seemed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she</a:t>
            </a:r>
          </a:p>
          <a:p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time to take a rest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82637" y="361804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204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05841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考查形容词比较级辨析。句意：令我吃惊的是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她比我想象中要忙得多。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lazier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更懒；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luckier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更幸运；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busier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更忙；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freer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更自由。与小时候认为老师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清闲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形成对比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作者发现她其实更忙。故选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lazier	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busier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2637" y="361804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algn="dist"/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But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later, I began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my class teacher’s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my great surprise, she was much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dist"/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than I had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thought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 saw her in her office, she would be busy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algn="dist"/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she was correcting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test papers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sometimes, she was having a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dist"/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heart-to-heart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talk with a student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sometimes, she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lessons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seemed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she</a:t>
            </a:r>
          </a:p>
          <a:p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time to take a rest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54598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1105</Words>
  <Application>Microsoft Office PowerPoint</Application>
  <PresentationFormat>自定义</PresentationFormat>
  <Paragraphs>92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448</cp:revision>
  <dcterms:created xsi:type="dcterms:W3CDTF">2020-11-06T05:24:00Z</dcterms:created>
  <dcterms:modified xsi:type="dcterms:W3CDTF">2025-09-16T12:59:30Z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